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C57442-BA4F-C2D3-7EE8-446F071B1E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E0998F1-8209-0213-8633-642BEF7728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9513B77-0E73-DBD7-6464-7B14286C6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102E9-6D73-4281-965A-4827A9D474C9}" type="datetimeFigureOut">
              <a:rPr lang="es-CO" smtClean="0"/>
              <a:t>31/07/2023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319B1C5-499D-DF65-9BD5-2FDEB89F4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F6A6214-F0D2-B198-180B-7574878AD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F338C-9F04-42CA-A63E-184FAF0F0CC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53654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14E9F8-3FF1-A2FE-123E-DF3CD13FA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31AFC42-5697-8844-68F2-1D1973A4EA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7493ED5-4C05-3FFD-978B-A0110823A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102E9-6D73-4281-965A-4827A9D474C9}" type="datetimeFigureOut">
              <a:rPr lang="es-CO" smtClean="0"/>
              <a:t>31/07/2023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87F5F5D-FE19-0288-85AF-3E9795241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DB71AB0-C9E1-362F-97A6-260BB0D9D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F338C-9F04-42CA-A63E-184FAF0F0CC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76797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8AFA59C-0888-E498-8022-4C8F62665C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9DA889-72D3-F781-BF11-DCE9555518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41B5197-2ED6-7A1E-03A2-9D8F8286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102E9-6D73-4281-965A-4827A9D474C9}" type="datetimeFigureOut">
              <a:rPr lang="es-CO" smtClean="0"/>
              <a:t>31/07/2023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1DBA9C-6A12-66FE-56F2-9DAD523EE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548BD6-194E-00E0-64F7-B8F2F236E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F338C-9F04-42CA-A63E-184FAF0F0CC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31131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75ED88-DE20-CD5C-F952-FDE8B09CE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D240C33-CD57-63AB-0E34-DDF82ECFA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7C06DF2-332F-44BB-6D49-D6F7B6D9A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102E9-6D73-4281-965A-4827A9D474C9}" type="datetimeFigureOut">
              <a:rPr lang="es-CO" smtClean="0"/>
              <a:t>31/07/2023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F28A2FB-7105-F40A-8CD3-3C66AC5AA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3EF621-E132-E2F0-FED4-1BF76318C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F338C-9F04-42CA-A63E-184FAF0F0CC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34342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4FB4-B4C2-1498-343E-93D5BE1E8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19A04D-F8B0-F1B3-296C-03E43BA329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8FB7861-DF38-9F8A-26D0-1F21EFC63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102E9-6D73-4281-965A-4827A9D474C9}" type="datetimeFigureOut">
              <a:rPr lang="es-CO" smtClean="0"/>
              <a:t>31/07/2023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D67F19B-C0EE-D648-34D7-CAE10483F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C2B24FC-5DBD-3DE0-FFCE-FEF43C5B1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F338C-9F04-42CA-A63E-184FAF0F0CC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75261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BA14C0-76E5-24FE-E164-A60EFFDC7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6D3B93C-0A26-0269-0A8A-EEAF40AE89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A27AE94-FAE2-DC5C-8011-DA0DC7FB49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D9CED80-C3AA-C5E2-D583-EEC52E700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102E9-6D73-4281-965A-4827A9D474C9}" type="datetimeFigureOut">
              <a:rPr lang="es-CO" smtClean="0"/>
              <a:t>31/07/2023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F3A7F03-7AA6-3513-7836-7B051B909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6BF15E6-17B5-A1CF-119B-E7FAD59A6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F338C-9F04-42CA-A63E-184FAF0F0CC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61074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F61A7F-78CF-1F80-0A52-74380A500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E76F78C-845E-0F9A-34C7-FF7C7F66AB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F4B6DCB-36C1-5742-4748-075EBCF27B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B0DA1F0-B173-5403-B0F8-95BAC00849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5C539AD-1CA3-C987-D8AA-7B62C201C9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0874932-9DE7-60CB-2FF2-A9B88557B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102E9-6D73-4281-965A-4827A9D474C9}" type="datetimeFigureOut">
              <a:rPr lang="es-CO" smtClean="0"/>
              <a:t>31/07/2023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55B062C-93CF-0FD7-9C9D-5E0539F91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84FABAF-1238-73D3-75D8-F59D9FF68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F338C-9F04-42CA-A63E-184FAF0F0CC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14859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ED352A-07E1-72FD-71F9-6FF18C66E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D672C69-DE8F-825E-771A-C09F3D201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102E9-6D73-4281-965A-4827A9D474C9}" type="datetimeFigureOut">
              <a:rPr lang="es-CO" smtClean="0"/>
              <a:t>31/07/2023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2966EB3-C56E-FBBD-0B13-6B290B68D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72C48CE-4519-F6A5-0362-D615C85E1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F338C-9F04-42CA-A63E-184FAF0F0CC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7451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474E1CE-C60E-C6F8-3F10-62101F460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102E9-6D73-4281-965A-4827A9D474C9}" type="datetimeFigureOut">
              <a:rPr lang="es-CO" smtClean="0"/>
              <a:t>31/07/2023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01A58FF-81E1-E07A-4482-DB59786C4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9BF3A07-70D1-443B-88BD-85F6ABC7A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F338C-9F04-42CA-A63E-184FAF0F0CC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2246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0CF4D5-BFA8-4C46-D2CE-87BEB5AD5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BE7E642-13B0-77AA-DA64-0903C776E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8E2C5EC-0D8D-D116-27E2-E553A2B4B2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214AF28-B077-8D0D-48A3-6475FD74F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102E9-6D73-4281-965A-4827A9D474C9}" type="datetimeFigureOut">
              <a:rPr lang="es-CO" smtClean="0"/>
              <a:t>31/07/2023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6AC73BD-7279-D456-1590-6FF1452C3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29713DB-CC74-3EDA-E97A-4D7BE922A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F338C-9F04-42CA-A63E-184FAF0F0CC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77730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C26DA2-05C9-82CB-67D0-86FE4EAB2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0925776-E273-420D-7F75-61B36A8157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FE06C6E-436F-BBA2-4B4F-47FB2B7A47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B6AC412-BC55-757D-CFC0-9888ADACA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102E9-6D73-4281-965A-4827A9D474C9}" type="datetimeFigureOut">
              <a:rPr lang="es-CO" smtClean="0"/>
              <a:t>31/07/2023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E646F9E-9267-C510-A6FC-910B45DC9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9B944B4-773D-21FF-0AFE-5F5A719DD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F338C-9F04-42CA-A63E-184FAF0F0CC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33144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22EE370-35A4-BDA3-90CC-81781A093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57F80D5-9258-60A2-9C7D-F124A33218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D61E3A4-8DA3-6FEE-BD2E-C802AC4F96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B102E9-6D73-4281-965A-4827A9D474C9}" type="datetimeFigureOut">
              <a:rPr lang="es-CO" smtClean="0"/>
              <a:t>31/07/2023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2A77999-BF52-B871-4135-E69B89B46E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7E96BE0-F1BA-C504-7D9D-774638AA76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6F338C-9F04-42CA-A63E-184FAF0F0CC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60276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bookcentral.proquest.com/lib/bibliouniminuto-ebooks/reader.action?docID=5504925" TargetMode="External"/><Relationship Id="rId2" Type="http://schemas.openxmlformats.org/officeDocument/2006/relationships/hyperlink" Target="https://ebookcentral.proquest.com/lib/bibliouniminuto-ebooks/reader.action?docID=603287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eferenciasbibliograficas.com/citar-pagina-web-apa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3703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>
            <a:extLst>
              <a:ext uri="{FF2B5EF4-FFF2-40B4-BE49-F238E27FC236}">
                <a16:creationId xmlns:a16="http://schemas.microsoft.com/office/drawing/2014/main" id="{0FCCC242-7503-0039-F03F-8332AF21D818}"/>
              </a:ext>
            </a:extLst>
          </p:cNvPr>
          <p:cNvSpPr txBox="1"/>
          <p:nvPr/>
        </p:nvSpPr>
        <p:spPr>
          <a:xfrm>
            <a:off x="0" y="512671"/>
            <a:ext cx="1219200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MX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Aprendizaje no supervisado </a:t>
            </a:r>
            <a:br>
              <a:rPr lang="es-MX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s-MX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br>
              <a:rPr lang="es-MX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s-MX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Elaborado por: </a:t>
            </a:r>
            <a:br>
              <a:rPr lang="es-MX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s-MX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Samir Romero Cárdenas</a:t>
            </a:r>
            <a:br>
              <a:rPr lang="es-MX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s-MX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br>
              <a:rPr lang="es-MX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s-MX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s-MX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Curso Machine </a:t>
            </a:r>
            <a:r>
              <a:rPr lang="es-MX" sz="3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  <a:r>
              <a:rPr lang="es-MX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NRC-50483</a:t>
            </a:r>
            <a:br>
              <a:rPr lang="es-MX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s-MX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Semana No. 4</a:t>
            </a:r>
            <a:br>
              <a:rPr lang="es-MX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s-MX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Tutora: </a:t>
            </a:r>
            <a:r>
              <a:rPr lang="es-CO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Nelson Eduardo Lozano Espinoza</a:t>
            </a:r>
            <a:br>
              <a:rPr lang="es-CO" sz="3200" b="1" i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s-CO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31</a:t>
            </a:r>
            <a:r>
              <a:rPr lang="es-CO" sz="3200" b="1" i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de Julio de 2023</a:t>
            </a:r>
            <a:endParaRPr lang="es-CO" sz="3200" dirty="0"/>
          </a:p>
        </p:txBody>
      </p:sp>
    </p:spTree>
    <p:extLst>
      <p:ext uri="{BB962C8B-B14F-4D97-AF65-F5344CB8AC3E}">
        <p14:creationId xmlns:p14="http://schemas.microsoft.com/office/powerpoint/2010/main" val="2785440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33181867-E1EB-F06A-0235-20D3BC0F732F}"/>
              </a:ext>
            </a:extLst>
          </p:cNvPr>
          <p:cNvSpPr txBox="1"/>
          <p:nvPr/>
        </p:nvSpPr>
        <p:spPr>
          <a:xfrm>
            <a:off x="327546" y="547712"/>
            <a:ext cx="115323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Conclusión</a:t>
            </a:r>
            <a:endParaRPr lang="es-CO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B37AF95-E9BA-F398-48A4-19EFAA34B214}"/>
              </a:ext>
            </a:extLst>
          </p:cNvPr>
          <p:cNvSpPr txBox="1"/>
          <p:nvPr/>
        </p:nvSpPr>
        <p:spPr>
          <a:xfrm>
            <a:off x="327546" y="1300821"/>
            <a:ext cx="1153235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es-MX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El agrupamiento de eventos mediante K-</a:t>
            </a:r>
            <a:r>
              <a:rPr lang="es-MX" sz="28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Means</a:t>
            </a:r>
            <a:r>
              <a:rPr lang="es-MX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ha permitido identificar patrones y similitudes entre los eventos detectados. Los eventos dentro del mismo clúster comparten características comunes en términos de ubicación, brillo y potencia de fuego.</a:t>
            </a:r>
          </a:p>
          <a:p>
            <a:pPr indent="457200"/>
            <a:endParaRPr lang="es-MX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57200"/>
            <a:r>
              <a:rPr lang="es-MX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La agrupación de eventos ha permitido categorizarlos en diferentes grupos/clústeres, lo que facilita su análisis y comprensión. Esto puede ayudar a los responsables de la toma de decisiones a identificar diferentes tipos de eventos, como incendios y otros eventos no relacionados con incendios.</a:t>
            </a:r>
          </a:p>
        </p:txBody>
      </p:sp>
    </p:spTree>
    <p:extLst>
      <p:ext uri="{BB962C8B-B14F-4D97-AF65-F5344CB8AC3E}">
        <p14:creationId xmlns:p14="http://schemas.microsoft.com/office/powerpoint/2010/main" val="2800101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33181867-E1EB-F06A-0235-20D3BC0F732F}"/>
              </a:ext>
            </a:extLst>
          </p:cNvPr>
          <p:cNvSpPr txBox="1"/>
          <p:nvPr/>
        </p:nvSpPr>
        <p:spPr>
          <a:xfrm>
            <a:off x="327546" y="527847"/>
            <a:ext cx="115323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Referencias Bibliográficas</a:t>
            </a:r>
            <a:endParaRPr lang="es-CO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s-CO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B37AF95-E9BA-F398-48A4-19EFAA34B214}"/>
              </a:ext>
            </a:extLst>
          </p:cNvPr>
          <p:cNvSpPr txBox="1"/>
          <p:nvPr/>
        </p:nvSpPr>
        <p:spPr>
          <a:xfrm>
            <a:off x="327546" y="1300821"/>
            <a:ext cx="1153235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Campesato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O. (2020). Artificial Intelligence, Machine Learning, and Deep Learning. (pp. 103-107).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https://ebookcentral.proquest.com/lib/bibliouniminuto-ebooks/reader.action?docID=6032875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Bonaccorso, G. (2018). Machine Learning Algorithms: Popular Algorithms for Data Science and Machine Learning. (pp. 282 313). </a:t>
            </a: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https://ebookcentral.proquest.com/lib/bibliouniminuto-ebooks/reader.action?docID=5504925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Fernández Jauregui, A. (2022). Cómo programar el algoritmo </a:t>
            </a:r>
            <a:r>
              <a:rPr lang="es-MX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Kmeans</a:t>
            </a:r>
            <a:r>
              <a:rPr lang="es-MX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en Python. Recuperado 31 de julio de 2022, </a:t>
            </a:r>
            <a:r>
              <a:rPr lang="es-MX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https://referenciasbibliograficas.com/citar-pagina-web-apa/</a:t>
            </a:r>
            <a:endParaRPr lang="es-MX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2595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245</Words>
  <Application>Microsoft Office PowerPoint</Application>
  <PresentationFormat>Panorámica</PresentationFormat>
  <Paragraphs>13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samir romero cardenas</dc:creator>
  <cp:lastModifiedBy>samir romero cardenas</cp:lastModifiedBy>
  <cp:revision>2</cp:revision>
  <dcterms:created xsi:type="dcterms:W3CDTF">2023-07-19T03:45:10Z</dcterms:created>
  <dcterms:modified xsi:type="dcterms:W3CDTF">2023-07-31T21:33:55Z</dcterms:modified>
</cp:coreProperties>
</file>

<file path=docProps/thumbnail.jpeg>
</file>